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8" r:id="rId1"/>
  </p:sld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3BB7C-633C-4609-A636-A78203675A3B}" v="152" dt="2022-12-12T01:10:22.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sh adithya" userId="f58fb6fddeee552a" providerId="LiveId" clId="{F133BB7C-633C-4609-A636-A78203675A3B}"/>
    <pc:docChg chg="custSel addSld modSld sldOrd modMainMaster">
      <pc:chgData name="karish adithya" userId="f58fb6fddeee552a" providerId="LiveId" clId="{F133BB7C-633C-4609-A636-A78203675A3B}" dt="2022-12-12T01:10:22.122" v="1334" actId="14100"/>
      <pc:docMkLst>
        <pc:docMk/>
      </pc:docMkLst>
      <pc:sldChg chg="modSp mod">
        <pc:chgData name="karish adithya" userId="f58fb6fddeee552a" providerId="LiveId" clId="{F133BB7C-633C-4609-A636-A78203675A3B}" dt="2022-12-12T00:24:01.445" v="929"/>
        <pc:sldMkLst>
          <pc:docMk/>
          <pc:sldMk cId="3163143817" sldId="256"/>
        </pc:sldMkLst>
        <pc:spChg chg="mod">
          <ac:chgData name="karish adithya" userId="f58fb6fddeee552a" providerId="LiveId" clId="{F133BB7C-633C-4609-A636-A78203675A3B}" dt="2022-12-12T00:24:01.445" v="929"/>
          <ac:spMkLst>
            <pc:docMk/>
            <pc:sldMk cId="3163143817" sldId="256"/>
            <ac:spMk id="2" creationId="{5EBACE60-AB77-0D08-1E05-E65A0F63BEC4}"/>
          </ac:spMkLst>
        </pc:spChg>
        <pc:spChg chg="mod">
          <ac:chgData name="karish adithya" userId="f58fb6fddeee552a" providerId="LiveId" clId="{F133BB7C-633C-4609-A636-A78203675A3B}" dt="2022-12-12T00:24:01.445" v="929"/>
          <ac:spMkLst>
            <pc:docMk/>
            <pc:sldMk cId="3163143817" sldId="256"/>
            <ac:spMk id="3" creationId="{5A05B493-B50C-87F4-73D5-9203F9A8BC86}"/>
          </ac:spMkLst>
        </pc:spChg>
      </pc:sldChg>
      <pc:sldChg chg="modSp mod ord">
        <pc:chgData name="karish adithya" userId="f58fb6fddeee552a" providerId="LiveId" clId="{F133BB7C-633C-4609-A636-A78203675A3B}" dt="2022-12-12T00:24:01.614" v="930" actId="27636"/>
        <pc:sldMkLst>
          <pc:docMk/>
          <pc:sldMk cId="3367994585" sldId="257"/>
        </pc:sldMkLst>
        <pc:spChg chg="mod">
          <ac:chgData name="karish adithya" userId="f58fb6fddeee552a" providerId="LiveId" clId="{F133BB7C-633C-4609-A636-A78203675A3B}" dt="2022-12-12T00:24:01.445" v="929"/>
          <ac:spMkLst>
            <pc:docMk/>
            <pc:sldMk cId="3367994585" sldId="257"/>
            <ac:spMk id="2" creationId="{26A3D168-CF33-BCA0-CE8B-9EE70169F4A4}"/>
          </ac:spMkLst>
        </pc:spChg>
        <pc:spChg chg="mod">
          <ac:chgData name="karish adithya" userId="f58fb6fddeee552a" providerId="LiveId" clId="{F133BB7C-633C-4609-A636-A78203675A3B}" dt="2022-12-12T00:24:01.614" v="930" actId="27636"/>
          <ac:spMkLst>
            <pc:docMk/>
            <pc:sldMk cId="3367994585" sldId="257"/>
            <ac:spMk id="3" creationId="{4345B9AC-64B4-D774-E6E9-9F24C6088C60}"/>
          </ac:spMkLst>
        </pc:spChg>
      </pc:sldChg>
      <pc:sldChg chg="addSp delSp modSp mod ord">
        <pc:chgData name="karish adithya" userId="f58fb6fddeee552a" providerId="LiveId" clId="{F133BB7C-633C-4609-A636-A78203675A3B}" dt="2022-12-12T01:09:27.379" v="1325" actId="1076"/>
        <pc:sldMkLst>
          <pc:docMk/>
          <pc:sldMk cId="1051171830" sldId="258"/>
        </pc:sldMkLst>
        <pc:spChg chg="mod">
          <ac:chgData name="karish adithya" userId="f58fb6fddeee552a" providerId="LiveId" clId="{F133BB7C-633C-4609-A636-A78203675A3B}" dt="2022-12-12T00:24:01.445" v="929"/>
          <ac:spMkLst>
            <pc:docMk/>
            <pc:sldMk cId="1051171830" sldId="258"/>
            <ac:spMk id="2" creationId="{842FD705-06F5-AB77-1985-0FF9BEDE7023}"/>
          </ac:spMkLst>
        </pc:spChg>
        <pc:spChg chg="mod">
          <ac:chgData name="karish adithya" userId="f58fb6fddeee552a" providerId="LiveId" clId="{F133BB7C-633C-4609-A636-A78203675A3B}" dt="2022-12-12T01:09:01.716" v="1323" actId="313"/>
          <ac:spMkLst>
            <pc:docMk/>
            <pc:sldMk cId="1051171830" sldId="258"/>
            <ac:spMk id="3" creationId="{9A53D9EC-B9E3-07AE-539F-E0050C31EDF5}"/>
          </ac:spMkLst>
        </pc:spChg>
        <pc:picChg chg="add del mod">
          <ac:chgData name="karish adithya" userId="f58fb6fddeee552a" providerId="LiveId" clId="{F133BB7C-633C-4609-A636-A78203675A3B}" dt="2022-12-12T01:02:07.380" v="1193" actId="21"/>
          <ac:picMkLst>
            <pc:docMk/>
            <pc:sldMk cId="1051171830" sldId="258"/>
            <ac:picMk id="4" creationId="{14FCFE04-82D7-62D0-EBD0-EE0533563A7E}"/>
          </ac:picMkLst>
        </pc:picChg>
        <pc:picChg chg="add del mod">
          <ac:chgData name="karish adithya" userId="f58fb6fddeee552a" providerId="LiveId" clId="{F133BB7C-633C-4609-A636-A78203675A3B}" dt="2022-12-12T00:49:25.187" v="1116" actId="21"/>
          <ac:picMkLst>
            <pc:docMk/>
            <pc:sldMk cId="1051171830" sldId="258"/>
            <ac:picMk id="1026" creationId="{0FEB0356-E0F6-6E03-B862-5706E19568F3}"/>
          </ac:picMkLst>
        </pc:picChg>
        <pc:picChg chg="add del mod">
          <ac:chgData name="karish adithya" userId="f58fb6fddeee552a" providerId="LiveId" clId="{F133BB7C-633C-4609-A636-A78203675A3B}" dt="2022-12-12T00:55:57.277" v="1165" actId="21"/>
          <ac:picMkLst>
            <pc:docMk/>
            <pc:sldMk cId="1051171830" sldId="258"/>
            <ac:picMk id="1028" creationId="{F4E34F7C-58CA-512F-8A58-F224D8DCB733}"/>
          </ac:picMkLst>
        </pc:picChg>
        <pc:picChg chg="add del mod">
          <ac:chgData name="karish adithya" userId="f58fb6fddeee552a" providerId="LiveId" clId="{F133BB7C-633C-4609-A636-A78203675A3B}" dt="2022-12-12T01:01:59.236" v="1191" actId="21"/>
          <ac:picMkLst>
            <pc:docMk/>
            <pc:sldMk cId="1051171830" sldId="258"/>
            <ac:picMk id="1030" creationId="{92580C3C-E1F7-0006-9565-C15ACC2F8FAA}"/>
          </ac:picMkLst>
        </pc:picChg>
        <pc:picChg chg="add mod">
          <ac:chgData name="karish adithya" userId="f58fb6fddeee552a" providerId="LiveId" clId="{F133BB7C-633C-4609-A636-A78203675A3B}" dt="2022-12-12T01:09:27.379" v="1325" actId="1076"/>
          <ac:picMkLst>
            <pc:docMk/>
            <pc:sldMk cId="1051171830" sldId="258"/>
            <ac:picMk id="1032" creationId="{864629C9-959B-A921-558E-C13ECED7E9F3}"/>
          </ac:picMkLst>
        </pc:picChg>
      </pc:sldChg>
      <pc:sldChg chg="addSp delSp modSp ord">
        <pc:chgData name="karish adithya" userId="f58fb6fddeee552a" providerId="LiveId" clId="{F133BB7C-633C-4609-A636-A78203675A3B}" dt="2022-12-12T01:10:22.122" v="1334" actId="14100"/>
        <pc:sldMkLst>
          <pc:docMk/>
          <pc:sldMk cId="2830856517" sldId="259"/>
        </pc:sldMkLst>
        <pc:picChg chg="add del mod">
          <ac:chgData name="karish adithya" userId="f58fb6fddeee552a" providerId="LiveId" clId="{F133BB7C-633C-4609-A636-A78203675A3B}" dt="2022-12-12T01:04:00.147" v="1200" actId="21"/>
          <ac:picMkLst>
            <pc:docMk/>
            <pc:sldMk cId="2830856517" sldId="259"/>
            <ac:picMk id="3074" creationId="{2F12770B-7825-7930-9EE2-ADAAA7D22787}"/>
          </ac:picMkLst>
        </pc:picChg>
        <pc:picChg chg="add mod">
          <ac:chgData name="karish adithya" userId="f58fb6fddeee552a" providerId="LiveId" clId="{F133BB7C-633C-4609-A636-A78203675A3B}" dt="2022-12-12T01:06:46.808" v="1214" actId="14100"/>
          <ac:picMkLst>
            <pc:docMk/>
            <pc:sldMk cId="2830856517" sldId="259"/>
            <ac:picMk id="3076" creationId="{C6E37C2D-4EE1-9BE1-26C6-2CD4FCA33E28}"/>
          </ac:picMkLst>
        </pc:picChg>
        <pc:picChg chg="add mod">
          <ac:chgData name="karish adithya" userId="f58fb6fddeee552a" providerId="LiveId" clId="{F133BB7C-633C-4609-A636-A78203675A3B}" dt="2022-12-12T01:06:26.536" v="1211" actId="1076"/>
          <ac:picMkLst>
            <pc:docMk/>
            <pc:sldMk cId="2830856517" sldId="259"/>
            <ac:picMk id="3078" creationId="{8B530C43-4C14-4FF2-4E33-F44F1952C494}"/>
          </ac:picMkLst>
        </pc:picChg>
        <pc:picChg chg="add mod">
          <ac:chgData name="karish adithya" userId="f58fb6fddeee552a" providerId="LiveId" clId="{F133BB7C-633C-4609-A636-A78203675A3B}" dt="2022-12-12T01:10:22.122" v="1334" actId="14100"/>
          <ac:picMkLst>
            <pc:docMk/>
            <pc:sldMk cId="2830856517" sldId="259"/>
            <ac:picMk id="3080" creationId="{92F2DFE0-2A34-8496-89CC-0F5B19A75591}"/>
          </ac:picMkLst>
        </pc:picChg>
      </pc:sldChg>
      <pc:sldChg chg="modSp">
        <pc:chgData name="karish adithya" userId="f58fb6fddeee552a" providerId="LiveId" clId="{F133BB7C-633C-4609-A636-A78203675A3B}" dt="2022-12-12T00:24:01.445" v="929"/>
        <pc:sldMkLst>
          <pc:docMk/>
          <pc:sldMk cId="2504515679" sldId="260"/>
        </pc:sldMkLst>
        <pc:spChg chg="mod">
          <ac:chgData name="karish adithya" userId="f58fb6fddeee552a" providerId="LiveId" clId="{F133BB7C-633C-4609-A636-A78203675A3B}" dt="2022-12-12T00:24:01.445" v="929"/>
          <ac:spMkLst>
            <pc:docMk/>
            <pc:sldMk cId="2504515679" sldId="260"/>
            <ac:spMk id="2" creationId="{43EF12F3-8C46-684C-F348-925F63A353AD}"/>
          </ac:spMkLst>
        </pc:spChg>
        <pc:spChg chg="mod">
          <ac:chgData name="karish adithya" userId="f58fb6fddeee552a" providerId="LiveId" clId="{F133BB7C-633C-4609-A636-A78203675A3B}" dt="2022-12-12T00:24:01.445" v="929"/>
          <ac:spMkLst>
            <pc:docMk/>
            <pc:sldMk cId="2504515679" sldId="260"/>
            <ac:spMk id="3" creationId="{8171159E-4CA4-AD7F-111D-ED25423C3FAA}"/>
          </ac:spMkLst>
        </pc:spChg>
      </pc:sldChg>
      <pc:sldChg chg="addSp modSp new mod ord">
        <pc:chgData name="karish adithya" userId="f58fb6fddeee552a" providerId="LiveId" clId="{F133BB7C-633C-4609-A636-A78203675A3B}" dt="2022-12-12T00:50:42.215" v="1127" actId="14100"/>
        <pc:sldMkLst>
          <pc:docMk/>
          <pc:sldMk cId="1399477256" sldId="261"/>
        </pc:sldMkLst>
        <pc:spChg chg="mod">
          <ac:chgData name="karish adithya" userId="f58fb6fddeee552a" providerId="LiveId" clId="{F133BB7C-633C-4609-A636-A78203675A3B}" dt="2022-12-12T00:24:01.445" v="929"/>
          <ac:spMkLst>
            <pc:docMk/>
            <pc:sldMk cId="1399477256" sldId="261"/>
            <ac:spMk id="2" creationId="{00895650-F28A-03CC-82B6-68C6DED82245}"/>
          </ac:spMkLst>
        </pc:spChg>
        <pc:spChg chg="mod">
          <ac:chgData name="karish adithya" userId="f58fb6fddeee552a" providerId="LiveId" clId="{F133BB7C-633C-4609-A636-A78203675A3B}" dt="2022-12-12T00:50:23.317" v="1123" actId="1076"/>
          <ac:spMkLst>
            <pc:docMk/>
            <pc:sldMk cId="1399477256" sldId="261"/>
            <ac:spMk id="3" creationId="{546DDF7F-AD8E-2735-567D-9E4BED9B4556}"/>
          </ac:spMkLst>
        </pc:spChg>
        <pc:picChg chg="add mod">
          <ac:chgData name="karish adithya" userId="f58fb6fddeee552a" providerId="LiveId" clId="{F133BB7C-633C-4609-A636-A78203675A3B}" dt="2022-12-12T00:50:42.215" v="1127" actId="14100"/>
          <ac:picMkLst>
            <pc:docMk/>
            <pc:sldMk cId="1399477256" sldId="261"/>
            <ac:picMk id="2050" creationId="{08C660BD-AF93-192E-7304-1887BDA5AEC7}"/>
          </ac:picMkLst>
        </pc:picChg>
      </pc:sldChg>
      <pc:sldMasterChg chg="modSldLayout">
        <pc:chgData name="karish adithya" userId="f58fb6fddeee552a" providerId="LiveId" clId="{F133BB7C-633C-4609-A636-A78203675A3B}" dt="2022-12-12T00:23:11.715" v="921"/>
        <pc:sldMasterMkLst>
          <pc:docMk/>
          <pc:sldMasterMk cId="810835570" sldId="2147484077"/>
        </pc:sldMasterMkLst>
        <pc:sldLayoutChg chg="delSp">
          <pc:chgData name="karish adithya" userId="f58fb6fddeee552a" providerId="LiveId" clId="{F133BB7C-633C-4609-A636-A78203675A3B}" dt="2022-12-12T00:23:11.715" v="921"/>
          <pc:sldLayoutMkLst>
            <pc:docMk/>
            <pc:sldMasterMk cId="810835570" sldId="2147484077"/>
            <pc:sldLayoutMk cId="1907184971" sldId="2147484095"/>
          </pc:sldLayoutMkLst>
          <pc:spChg chg="del">
            <ac:chgData name="karish adithya" userId="f58fb6fddeee552a" providerId="LiveId" clId="{F133BB7C-633C-4609-A636-A78203675A3B}" dt="2022-12-12T00:23:11.715" v="921"/>
            <ac:spMkLst>
              <pc:docMk/>
              <pc:sldMasterMk cId="810835570" sldId="2147484077"/>
              <pc:sldLayoutMk cId="1907184971" sldId="2147484095"/>
              <ac:spMk id="8"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A991B3D-896D-4382-8174-FBA168B0AA8E}" type="datetimeFigureOut">
              <a:rPr lang="en-IN" smtClean="0"/>
              <a:t>12-12-2022</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59710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241957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2823307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4534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13037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A991B3D-896D-4382-8174-FBA168B0AA8E}" type="datetimeFigureOut">
              <a:rPr lang="en-IN" smtClean="0"/>
              <a:t>12-12-2022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26727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A991B3D-896D-4382-8174-FBA168B0AA8E}" type="datetimeFigureOut">
              <a:rPr lang="en-IN" smtClean="0"/>
              <a:t>12-12-2022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63303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91B3D-896D-4382-8174-FBA168B0AA8E}" type="datetimeFigureOut">
              <a:rPr lang="en-IN" smtClean="0"/>
              <a:t>12-12-2022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0532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91B3D-896D-4382-8174-FBA168B0AA8E}" type="datetimeFigureOut">
              <a:rPr lang="en-IN" smtClean="0"/>
              <a:t>12-12-2022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276647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91B3D-896D-4382-8174-FBA168B0AA8E}" type="datetimeFigureOut">
              <a:rPr lang="en-IN" smtClean="0"/>
              <a:t>12-12-2022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297613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991B3D-896D-4382-8174-FBA168B0AA8E}" type="datetimeFigureOut">
              <a:rPr lang="en-IN" smtClean="0"/>
              <a:t>12-12-2022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346446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64966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991B3D-896D-4382-8174-FBA168B0AA8E}" type="datetimeFigureOut">
              <a:rPr lang="en-IN" smtClean="0"/>
              <a:t>12-12-2022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381611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91B3D-896D-4382-8174-FBA168B0AA8E}" type="datetimeFigureOut">
              <a:rPr lang="en-IN" smtClean="0"/>
              <a:t>12-12-2022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405341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91B3D-896D-4382-8174-FBA168B0AA8E}" type="datetimeFigureOut">
              <a:rPr lang="en-IN" smtClean="0"/>
              <a:t>12-12-2022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60935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83174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991B3D-896D-4382-8174-FBA168B0AA8E}" type="datetimeFigureOut">
              <a:rPr lang="en-IN" smtClean="0"/>
              <a:t>12-12-2022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06ED123-6976-48A3-9286-9CE38DEBE72C}" type="slidenum">
              <a:rPr lang="en-IN" smtClean="0"/>
              <a:t>‹#›</a:t>
            </a:fld>
            <a:endParaRPr lang="en-IN"/>
          </a:p>
        </p:txBody>
      </p:sp>
    </p:spTree>
    <p:extLst>
      <p:ext uri="{BB962C8B-B14F-4D97-AF65-F5344CB8AC3E}">
        <p14:creationId xmlns:p14="http://schemas.microsoft.com/office/powerpoint/2010/main" val="194235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A991B3D-896D-4382-8174-FBA168B0AA8E}" type="datetimeFigureOut">
              <a:rPr lang="en-IN" smtClean="0"/>
              <a:t>12-12-2022</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6ED123-6976-48A3-9286-9CE38DEBE72C}" type="slidenum">
              <a:rPr lang="en-IN" smtClean="0"/>
              <a:t>‹#›</a:t>
            </a:fld>
            <a:endParaRPr lang="en-IN"/>
          </a:p>
        </p:txBody>
      </p:sp>
    </p:spTree>
    <p:extLst>
      <p:ext uri="{BB962C8B-B14F-4D97-AF65-F5344CB8AC3E}">
        <p14:creationId xmlns:p14="http://schemas.microsoft.com/office/powerpoint/2010/main" val="2624891134"/>
      </p:ext>
    </p:extLst>
  </p:cSld>
  <p:clrMap bg1="dk1" tx1="lt1" bg2="dk2" tx2="lt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CE60-AB77-0D08-1E05-E65A0F63BEC4}"/>
              </a:ext>
            </a:extLst>
          </p:cNvPr>
          <p:cNvSpPr>
            <a:spLocks noGrp="1"/>
          </p:cNvSpPr>
          <p:nvPr>
            <p:ph type="ctrTitle"/>
          </p:nvPr>
        </p:nvSpPr>
        <p:spPr/>
        <p:txBody>
          <a:bodyPr>
            <a:normAutofit/>
          </a:bodyPr>
          <a:lstStyle/>
          <a:p>
            <a:r>
              <a:rPr lang="en-IN" dirty="0"/>
              <a:t>THORN SCRUB FOREST </a:t>
            </a:r>
          </a:p>
        </p:txBody>
      </p:sp>
      <p:sp>
        <p:nvSpPr>
          <p:cNvPr id="3" name="Subtitle 2">
            <a:extLst>
              <a:ext uri="{FF2B5EF4-FFF2-40B4-BE49-F238E27FC236}">
                <a16:creationId xmlns:a16="http://schemas.microsoft.com/office/drawing/2014/main" id="{5A05B493-B50C-87F4-73D5-9203F9A8BC86}"/>
              </a:ext>
            </a:extLst>
          </p:cNvPr>
          <p:cNvSpPr>
            <a:spLocks noGrp="1"/>
          </p:cNvSpPr>
          <p:nvPr>
            <p:ph type="subTitle" idx="1"/>
          </p:nvPr>
        </p:nvSpPr>
        <p:spPr/>
        <p:txBody>
          <a:bodyPr/>
          <a:lstStyle/>
          <a:p>
            <a:r>
              <a:rPr lang="en-IN" dirty="0"/>
              <a:t>                                                                       -YAVANICKA </a:t>
            </a:r>
          </a:p>
        </p:txBody>
      </p:sp>
    </p:spTree>
    <p:extLst>
      <p:ext uri="{BB962C8B-B14F-4D97-AF65-F5344CB8AC3E}">
        <p14:creationId xmlns:p14="http://schemas.microsoft.com/office/powerpoint/2010/main" val="316314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D168-CF33-BCA0-CE8B-9EE70169F4A4}"/>
              </a:ext>
            </a:extLst>
          </p:cNvPr>
          <p:cNvSpPr>
            <a:spLocks noGrp="1"/>
          </p:cNvSpPr>
          <p:nvPr>
            <p:ph type="title"/>
          </p:nvPr>
        </p:nvSpPr>
        <p:spPr/>
        <p:txBody>
          <a:bodyPr>
            <a:normAutofit/>
          </a:bodyPr>
          <a:lstStyle/>
          <a:p>
            <a:r>
              <a:rPr lang="en-IN" dirty="0"/>
              <a:t>            DECCAN THORN SCRUB FOREST </a:t>
            </a:r>
          </a:p>
        </p:txBody>
      </p:sp>
      <p:sp>
        <p:nvSpPr>
          <p:cNvPr id="3" name="Content Placeholder 2">
            <a:extLst>
              <a:ext uri="{FF2B5EF4-FFF2-40B4-BE49-F238E27FC236}">
                <a16:creationId xmlns:a16="http://schemas.microsoft.com/office/drawing/2014/main" id="{4345B9AC-64B4-D774-E6E9-9F24C6088C60}"/>
              </a:ext>
            </a:extLst>
          </p:cNvPr>
          <p:cNvSpPr>
            <a:spLocks noGrp="1"/>
          </p:cNvSpPr>
          <p:nvPr>
            <p:ph idx="1"/>
          </p:nvPr>
        </p:nvSpPr>
        <p:spPr/>
        <p:txBody>
          <a:bodyPr>
            <a:normAutofit fontScale="85000" lnSpcReduction="20000"/>
          </a:bodyPr>
          <a:lstStyle/>
          <a:p>
            <a:pPr marL="0" indent="0">
              <a:buNone/>
            </a:pPr>
            <a:r>
              <a:rPr lang="en-IN" sz="3600" dirty="0"/>
              <a:t>The Deccan thorn scrub forest are a xeric shrubland ecoregion of south India and northern Sri Lanka. Historically this area was covered by tropical dry deciduous forest, but this only remains in isolated fragments. The vegetation now consist of mainly southern tropical thorn scrub type forest. There are a number of small protected areas which provide a haven for the wildlife. </a:t>
            </a:r>
          </a:p>
        </p:txBody>
      </p:sp>
    </p:spTree>
    <p:extLst>
      <p:ext uri="{BB962C8B-B14F-4D97-AF65-F5344CB8AC3E}">
        <p14:creationId xmlns:p14="http://schemas.microsoft.com/office/powerpoint/2010/main" val="336799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D705-06F5-AB77-1985-0FF9BEDE7023}"/>
              </a:ext>
            </a:extLst>
          </p:cNvPr>
          <p:cNvSpPr>
            <a:spLocks noGrp="1"/>
          </p:cNvSpPr>
          <p:nvPr>
            <p:ph type="title"/>
          </p:nvPr>
        </p:nvSpPr>
        <p:spPr/>
        <p:txBody>
          <a:bodyPr>
            <a:normAutofit/>
          </a:bodyPr>
          <a:lstStyle/>
          <a:p>
            <a:r>
              <a:rPr lang="en-IN" dirty="0"/>
              <a:t>characteristics of scrub forest</a:t>
            </a:r>
          </a:p>
        </p:txBody>
      </p:sp>
      <p:sp>
        <p:nvSpPr>
          <p:cNvPr id="3" name="Content Placeholder 2">
            <a:extLst>
              <a:ext uri="{FF2B5EF4-FFF2-40B4-BE49-F238E27FC236}">
                <a16:creationId xmlns:a16="http://schemas.microsoft.com/office/drawing/2014/main" id="{9A53D9EC-B9E3-07AE-539F-E0050C31EDF5}"/>
              </a:ext>
            </a:extLst>
          </p:cNvPr>
          <p:cNvSpPr>
            <a:spLocks noGrp="1"/>
          </p:cNvSpPr>
          <p:nvPr>
            <p:ph idx="1"/>
          </p:nvPr>
        </p:nvSpPr>
        <p:spPr>
          <a:xfrm>
            <a:off x="522515" y="2097088"/>
            <a:ext cx="9462062" cy="6675420"/>
          </a:xfrm>
        </p:spPr>
        <p:txBody>
          <a:bodyPr>
            <a:normAutofit/>
          </a:bodyPr>
          <a:lstStyle/>
          <a:p>
            <a:pPr marL="0" indent="0">
              <a:buNone/>
            </a:pPr>
            <a:r>
              <a:rPr lang="en-IN" b="0" i="0" dirty="0">
                <a:solidFill>
                  <a:schemeClr val="tx1"/>
                </a:solidFill>
                <a:effectLst/>
                <a:latin typeface="urw-din"/>
              </a:rPr>
              <a:t>The common animals </a:t>
            </a:r>
            <a:r>
              <a:rPr lang="en-IN" dirty="0">
                <a:solidFill>
                  <a:schemeClr val="tx1"/>
                </a:solidFill>
                <a:latin typeface="urw-din"/>
              </a:rPr>
              <a:t>of thorn forest and scrub are rats, mice, rabbits, fox, wolf, tiger, lion, horses and camels</a:t>
            </a:r>
            <a:r>
              <a:rPr lang="en-IN" dirty="0">
                <a:solidFill>
                  <a:srgbClr val="FFFFFF"/>
                </a:solidFill>
                <a:latin typeface="urw-din"/>
              </a:rPr>
              <a:t>. There are almost 350 bird species recorded here T</a:t>
            </a:r>
            <a:r>
              <a:rPr lang="en-IN" b="0" i="0" dirty="0">
                <a:effectLst/>
                <a:latin typeface="urw-din"/>
              </a:rPr>
              <a:t>ropical thorn forest covering 16,491 square kilometres. In India, tropical thorn forests </a:t>
            </a:r>
            <a:r>
              <a:rPr lang="en-IN" dirty="0">
                <a:latin typeface="urw-din"/>
              </a:rPr>
              <a:t>are</a:t>
            </a:r>
            <a:r>
              <a:rPr lang="en-IN" b="0" i="0" dirty="0">
                <a:effectLst/>
                <a:latin typeface="urw-din"/>
              </a:rPr>
              <a:t> found in southwest Punjab, Haryana, Rajasthan, Gujarat, Madhya Pradesh, and Uttar Pradesh, among other places.</a:t>
            </a:r>
            <a:endParaRPr lang="en-IN" dirty="0"/>
          </a:p>
          <a:p>
            <a:pPr marL="0" indent="0">
              <a:buNone/>
            </a:pPr>
            <a:endParaRPr lang="en-IN" dirty="0"/>
          </a:p>
        </p:txBody>
      </p:sp>
      <p:pic>
        <p:nvPicPr>
          <p:cNvPr id="1032" name="Picture 8" descr="Deccan thorn scrub forests - Wikipedia">
            <a:extLst>
              <a:ext uri="{FF2B5EF4-FFF2-40B4-BE49-F238E27FC236}">
                <a16:creationId xmlns:a16="http://schemas.microsoft.com/office/drawing/2014/main" id="{864629C9-959B-A921-558E-C13ECED7E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498" y="4366710"/>
            <a:ext cx="3303037" cy="236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7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earn Tropical thorn forests and shrubs in 2 minutes.">
            <a:extLst>
              <a:ext uri="{FF2B5EF4-FFF2-40B4-BE49-F238E27FC236}">
                <a16:creationId xmlns:a16="http://schemas.microsoft.com/office/drawing/2014/main" id="{C6E37C2D-4EE1-9BE1-26C6-2CD4FCA33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142" y="3601616"/>
            <a:ext cx="4531178" cy="30207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ampara Wildlife Sanctuary | Wildlife Sanctuaries | PCCF &amp; HoFF">
            <a:extLst>
              <a:ext uri="{FF2B5EF4-FFF2-40B4-BE49-F238E27FC236}">
                <a16:creationId xmlns:a16="http://schemas.microsoft.com/office/drawing/2014/main" id="{8B530C43-4C14-4FF2-4E33-F44F1952C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641" y="3531438"/>
            <a:ext cx="4372428" cy="30909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39 Thorn Scrub Stock Photos - Free &amp; Royalty-Free Stock Photos from  Dreamstime">
            <a:extLst>
              <a:ext uri="{FF2B5EF4-FFF2-40B4-BE49-F238E27FC236}">
                <a16:creationId xmlns:a16="http://schemas.microsoft.com/office/drawing/2014/main" id="{92F2DFE0-2A34-8496-89CC-0F5B19A75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674" y="235598"/>
            <a:ext cx="4667058" cy="309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85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5650-F28A-03CC-82B6-68C6DED82245}"/>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46DDF7F-AD8E-2735-567D-9E4BED9B4556}"/>
              </a:ext>
            </a:extLst>
          </p:cNvPr>
          <p:cNvSpPr>
            <a:spLocks noGrp="1"/>
          </p:cNvSpPr>
          <p:nvPr>
            <p:ph idx="1"/>
          </p:nvPr>
        </p:nvSpPr>
        <p:spPr>
          <a:xfrm>
            <a:off x="1258647" y="1540189"/>
            <a:ext cx="8915400" cy="3777622"/>
          </a:xfrm>
        </p:spPr>
        <p:txBody>
          <a:bodyPr>
            <a:normAutofit/>
          </a:bodyPr>
          <a:lstStyle/>
          <a:p>
            <a:pPr marL="0" indent="0">
              <a:buNone/>
            </a:pPr>
            <a:r>
              <a:rPr lang="en-IN" sz="2800" dirty="0"/>
              <a:t>In regions with less than 70 cm of rainfall, the natural vegetation consists of thorny trees and bushes. This type of vegetation is found in the north-western part of the country. Trees are scattered and have long roots deep into the soil in order to get moisture. the stems are succulent to conserve water.  </a:t>
            </a:r>
          </a:p>
        </p:txBody>
      </p:sp>
      <p:pic>
        <p:nvPicPr>
          <p:cNvPr id="2050" name="Picture 2" descr="The Thorn Forests And Scrubs Notes Class 7 | PW">
            <a:extLst>
              <a:ext uri="{FF2B5EF4-FFF2-40B4-BE49-F238E27FC236}">
                <a16:creationId xmlns:a16="http://schemas.microsoft.com/office/drawing/2014/main" id="{08C660BD-AF93-192E-7304-1887BDA5A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668" y="4366727"/>
            <a:ext cx="3374570" cy="222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7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12F3-8C46-684C-F348-925F63A353AD}"/>
              </a:ext>
            </a:extLst>
          </p:cNvPr>
          <p:cNvSpPr>
            <a:spLocks noGrp="1"/>
          </p:cNvSpPr>
          <p:nvPr>
            <p:ph type="ctrTitle"/>
          </p:nvPr>
        </p:nvSpPr>
        <p:spPr/>
        <p:txBody>
          <a:bodyPr/>
          <a:lstStyle/>
          <a:p>
            <a:r>
              <a:rPr lang="en-IN"/>
              <a:t>Thank you</a:t>
            </a:r>
          </a:p>
        </p:txBody>
      </p:sp>
      <p:sp>
        <p:nvSpPr>
          <p:cNvPr id="3" name="Subtitle 2">
            <a:extLst>
              <a:ext uri="{FF2B5EF4-FFF2-40B4-BE49-F238E27FC236}">
                <a16:creationId xmlns:a16="http://schemas.microsoft.com/office/drawing/2014/main" id="{8171159E-4CA4-AD7F-111D-ED25423C3FA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504515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98</TotalTime>
  <Words>214</Words>
  <Application>Microsoft Office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Tw Cen MT</vt:lpstr>
      <vt:lpstr>urw-din</vt:lpstr>
      <vt:lpstr>Circuit</vt:lpstr>
      <vt:lpstr>THORN SCRUB FOREST </vt:lpstr>
      <vt:lpstr>            DECCAN THORN SCRUB FOREST </vt:lpstr>
      <vt:lpstr>characteristics of scrub forest</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THORN SCRUB FOREST </dc:title>
  <dc:creator>karish adithya</dc:creator>
  <cp:lastModifiedBy>karish adithya</cp:lastModifiedBy>
  <cp:revision>1</cp:revision>
  <dcterms:created xsi:type="dcterms:W3CDTF">2022-12-11T14:40:20Z</dcterms:created>
  <dcterms:modified xsi:type="dcterms:W3CDTF">2022-12-12T01:10:31Z</dcterms:modified>
</cp:coreProperties>
</file>